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21a877ba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21a877ba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21a877baa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21a877baa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1a877baa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1a877baa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21a877baa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21a877baa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41297abe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241297abe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41297abe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241297abe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1a877baa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1a877baa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2100" y="-125"/>
            <a:ext cx="4308600" cy="51435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513225" y="1144550"/>
            <a:ext cx="2830200" cy="91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BOOKI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513225" y="2423350"/>
            <a:ext cx="28302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N</a:t>
            </a:r>
            <a:r>
              <a:rPr lang="fr">
                <a:solidFill>
                  <a:schemeClr val="lt1"/>
                </a:solidFill>
              </a:rPr>
              <a:t>ouveau       site web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25" y="331727"/>
            <a:ext cx="3426388" cy="448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4803" y="415950"/>
            <a:ext cx="1138947" cy="43115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3283" y="415962"/>
            <a:ext cx="1256842" cy="4311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146250" y="1348038"/>
            <a:ext cx="4045200" cy="6069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40">
                <a:solidFill>
                  <a:schemeClr val="lt1"/>
                </a:solidFill>
              </a:rPr>
              <a:t>Contexte du projet</a:t>
            </a:r>
            <a:endParaRPr sz="3040">
              <a:solidFill>
                <a:schemeClr val="lt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8743" y="0"/>
            <a:ext cx="393380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0" y="2172625"/>
            <a:ext cx="4315800" cy="1417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Stagiaire chez Booki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Nouvelle version du site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maquettes (desktop/mobile)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Cahier des charges à respecter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0" y="1285875"/>
            <a:ext cx="4304400" cy="6069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40">
                <a:solidFill>
                  <a:schemeClr val="lt1"/>
                </a:solidFill>
              </a:rPr>
              <a:t>Mission</a:t>
            </a:r>
            <a:endParaRPr sz="3040">
              <a:solidFill>
                <a:schemeClr val="lt1"/>
              </a:solidFill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0" y="2044675"/>
            <a:ext cx="4321200" cy="173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Intégrer du contenu conformément à une maquette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Implémenter une interface responsive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Respecter un cahier des charge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975" y="209775"/>
            <a:ext cx="1066226" cy="3657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8700" y="209775"/>
            <a:ext cx="966245" cy="3657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62450" y="0"/>
            <a:ext cx="102718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0" y="996100"/>
            <a:ext cx="9144000" cy="1012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40">
                <a:solidFill>
                  <a:schemeClr val="lt1"/>
                </a:solidFill>
              </a:rPr>
              <a:t>Présentation du rendu visuel</a:t>
            </a:r>
            <a:endParaRPr sz="3040">
              <a:solidFill>
                <a:schemeClr val="lt1"/>
              </a:solidFill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225950" y="3347475"/>
            <a:ext cx="4337700" cy="40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0" y="2835050"/>
            <a:ext cx="9144000" cy="1012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40">
                <a:solidFill>
                  <a:schemeClr val="lt1"/>
                </a:solidFill>
              </a:rPr>
              <a:t>Présentation du code</a:t>
            </a:r>
            <a:endParaRPr sz="304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97900" y="886675"/>
            <a:ext cx="3660600" cy="1012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40">
                <a:solidFill>
                  <a:schemeClr val="lt1"/>
                </a:solidFill>
              </a:rPr>
              <a:t>Validation HTML</a:t>
            </a:r>
            <a:endParaRPr sz="3040">
              <a:solidFill>
                <a:schemeClr val="lt1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225950" y="3347475"/>
            <a:ext cx="4337700" cy="40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3475" y="886675"/>
            <a:ext cx="4216982" cy="361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01600" y="886675"/>
            <a:ext cx="3193800" cy="1020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40">
                <a:solidFill>
                  <a:schemeClr val="lt1"/>
                </a:solidFill>
              </a:rPr>
              <a:t>Validation CSS</a:t>
            </a:r>
            <a:endParaRPr sz="3040">
              <a:solidFill>
                <a:schemeClr val="lt1"/>
              </a:solidFill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225950" y="3347475"/>
            <a:ext cx="4337700" cy="40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6225" y="886675"/>
            <a:ext cx="5000075" cy="385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130225" y="1020013"/>
            <a:ext cx="4045200" cy="6069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040">
                <a:solidFill>
                  <a:schemeClr val="lt1"/>
                </a:solidFill>
              </a:rPr>
              <a:t>Bilan</a:t>
            </a:r>
            <a:endParaRPr sz="3040">
              <a:solidFill>
                <a:schemeClr val="lt1"/>
              </a:solidFill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0" y="1856700"/>
            <a:ext cx="4301100" cy="2055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Objectif atteint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Cahier des charges respecté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Résultat fidèle aux maquettes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Interface totalement responsive et adaptée aux différents supports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fr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HTML et CSS validé par W3C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3875" y="0"/>
            <a:ext cx="447928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